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CC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1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8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9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9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3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6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0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6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6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3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80CB-7032-42A5-923A-5BEF4DB3A442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DF60-6826-4740-9E82-7E13F8BA9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9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bit.ly/2X8tIX4" TargetMode="External"/><Relationship Id="rId3" Type="http://schemas.openxmlformats.org/officeDocument/2006/relationships/hyperlink" Target="https://www.thinglink.com/video/1317948520791015427" TargetMode="External"/><Relationship Id="rId7" Type="http://schemas.openxmlformats.org/officeDocument/2006/relationships/hyperlink" Target="https://wordwall.net/sr/resource/2332556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ordwall.net/sr/resource/2332626" TargetMode="External"/><Relationship Id="rId5" Type="http://schemas.openxmlformats.org/officeDocument/2006/relationships/hyperlink" Target="https://wordwall.net/sr/resource/2332756" TargetMode="External"/><Relationship Id="rId4" Type="http://schemas.openxmlformats.org/officeDocument/2006/relationships/hyperlink" Target="https://wordwall.net/sr/resource/23329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63" y="0"/>
            <a:ext cx="1193878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6541" y="994044"/>
            <a:ext cx="9144000" cy="2015588"/>
          </a:xfrm>
        </p:spPr>
        <p:txBody>
          <a:bodyPr/>
          <a:lstStyle/>
          <a:p>
            <a:r>
              <a:rPr lang="sr-Cyrl-RS" dirty="0" smtClean="0">
                <a:solidFill>
                  <a:srgbClr val="00B050"/>
                </a:solidFill>
              </a:rPr>
              <a:t>„С децом око света“, Татјана Родић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solidFill>
                  <a:srgbClr val="00B050"/>
                </a:solidFill>
              </a:rPr>
              <a:t>Предмет: Српски језик</a:t>
            </a:r>
          </a:p>
          <a:p>
            <a:r>
              <a:rPr lang="sr-Cyrl-RS" dirty="0" smtClean="0">
                <a:solidFill>
                  <a:srgbClr val="00B050"/>
                </a:solidFill>
              </a:rPr>
              <a:t>Разред: четврти</a:t>
            </a:r>
          </a:p>
          <a:p>
            <a:r>
              <a:rPr lang="sr-Cyrl-RS" dirty="0" smtClean="0">
                <a:solidFill>
                  <a:srgbClr val="00B050"/>
                </a:solidFill>
              </a:rPr>
              <a:t>Аутор рада: учитељица Миа Кришановић</a:t>
            </a:r>
          </a:p>
          <a:p>
            <a:r>
              <a:rPr lang="sr-Cyrl-RS" dirty="0" smtClean="0">
                <a:solidFill>
                  <a:srgbClr val="00B050"/>
                </a:solidFill>
              </a:rPr>
              <a:t>ОШ „Бранко Ћопић“</a:t>
            </a:r>
          </a:p>
        </p:txBody>
      </p:sp>
    </p:spTree>
    <p:extLst>
      <p:ext uri="{BB962C8B-B14F-4D97-AF65-F5344CB8AC3E}">
        <p14:creationId xmlns:p14="http://schemas.microsoft.com/office/powerpoint/2010/main" val="353003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38782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8" y="998806"/>
            <a:ext cx="11277600" cy="464233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sr-Cyrl-RS" dirty="0" smtClean="0"/>
              <a:t>Оваквим презентовањем наставне јединице „С децом око света“ путем дигиталног алата </a:t>
            </a:r>
            <a:r>
              <a:rPr lang="sr-Latn-RS" dirty="0"/>
              <a:t>T</a:t>
            </a:r>
            <a:r>
              <a:rPr lang="sr-Latn-RS" dirty="0" smtClean="0"/>
              <a:t>hinglink </a:t>
            </a:r>
            <a:r>
              <a:rPr lang="sr-Cyrl-RS" dirty="0" smtClean="0"/>
              <a:t>остварена је међупредметна повезаност и ученицима је омогућено да дођу до одабраних додатних садржаја којима ће проширити своја основна знања о државама света, упознати се са различитим културама и научити нове занимљивости. Овако интегрисани садржаји примерени су њиховом узрасту, а начин на који су обједињени држи пажњу и концентрацију ученицима. На крају сваког путовања кроз државу налази се посебно осмишљен квиз настао коришћењем дигиталног алата </a:t>
            </a:r>
            <a:r>
              <a:rPr lang="sr-Latn-RS" dirty="0" smtClean="0"/>
              <a:t>Wordwall</a:t>
            </a:r>
            <a:r>
              <a:rPr lang="sr-Cyrl-RS" dirty="0" smtClean="0"/>
              <a:t>. Његова употреба има за циљ систематизацију градива.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8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38782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8" y="998806"/>
            <a:ext cx="11277600" cy="464233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sr-Cyrl-RS" dirty="0" smtClean="0"/>
              <a:t>Задатак за ученике је да на карти света пронађу Србију и ставе се у улогу водича кроз групни облик рада. Ученици су упознати са поступком поделе у групе и већ су међусобно успешно сарађивали. По узору на презентоване садржаје имају задатак да представе </a:t>
            </a:r>
            <a:r>
              <a:rPr lang="sr-Cyrl-RS" dirty="0" smtClean="0"/>
              <a:t>одабрану државу</a:t>
            </a:r>
            <a:r>
              <a:rPr lang="sr-Cyrl-RS" dirty="0" smtClean="0"/>
              <a:t> (егземпларни облик наставе). Радове шаљу у Гугл учионицу.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119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38782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708" y="998806"/>
            <a:ext cx="11277600" cy="464233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sr-Latn-RS" dirty="0" smtClean="0"/>
              <a:t>Thinglink </a:t>
            </a:r>
            <a:r>
              <a:rPr lang="sr-Cyrl-RS" dirty="0" smtClean="0"/>
              <a:t>омогућава доступност</a:t>
            </a:r>
            <a:r>
              <a:rPr lang="sr-Cyrl-RS" dirty="0"/>
              <a:t>, прегледност, мултифункционалност, нуди могућност обједињавања више дигиталних садржаја што доприноси држању пажње ученика, лак </a:t>
            </a:r>
            <a:r>
              <a:rPr lang="sr-Cyrl-RS" dirty="0" smtClean="0"/>
              <a:t>је за </a:t>
            </a:r>
            <a:r>
              <a:rPr lang="sr-Cyrl-RS" dirty="0"/>
              <a:t>даље прослеђивање, ученицима је потребан само телефон или рачунар од којих сваки подржава гледање формата у ком је дати материјал креиран</a:t>
            </a:r>
            <a:r>
              <a:rPr lang="sr-Cyrl-RS" dirty="0" smtClean="0"/>
              <a:t>.</a:t>
            </a:r>
          </a:p>
          <a:p>
            <a:pPr algn="l">
              <a:lnSpc>
                <a:spcPct val="150000"/>
              </a:lnSpc>
            </a:pPr>
            <a:r>
              <a:rPr lang="sr-Cyrl-RS" dirty="0" smtClean="0"/>
              <a:t>Дигитални алат </a:t>
            </a:r>
            <a:r>
              <a:rPr lang="sr-Latn-RS" dirty="0" smtClean="0"/>
              <a:t>Linoit </a:t>
            </a:r>
            <a:r>
              <a:rPr lang="sr-Cyrl-RS" dirty="0" smtClean="0"/>
              <a:t>је коришћен за добијање повратне информације о часу од ученика. Омогућава једноставно остављање ученикове жељене поруке и мој одговор на њу.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90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38782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234" y="492369"/>
            <a:ext cx="11277600" cy="464233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sr-Cyrl-RS" sz="2000" dirty="0" smtClean="0"/>
              <a:t>Линк ка часу у дигиталном алату </a:t>
            </a:r>
            <a:r>
              <a:rPr lang="sr-Latn-RS" sz="2000" dirty="0" smtClean="0"/>
              <a:t>Thinglink: </a:t>
            </a:r>
            <a:r>
              <a:rPr lang="en-US" sz="2000" dirty="0" smtClean="0">
                <a:hlinkClick r:id="rId3"/>
              </a:rPr>
              <a:t>https://www.thinglink.com/video/1317948520791015427</a:t>
            </a:r>
            <a:endParaRPr lang="sr-Latn-RS" sz="2000" dirty="0" smtClean="0"/>
          </a:p>
          <a:p>
            <a:pPr algn="l">
              <a:lnSpc>
                <a:spcPct val="150000"/>
              </a:lnSpc>
            </a:pPr>
            <a:r>
              <a:rPr lang="sr-Cyrl-RS" sz="2000" dirty="0" smtClean="0"/>
              <a:t>Поред овог дигиталног алата коришћени су и </a:t>
            </a:r>
            <a:r>
              <a:rPr lang="sr-Latn-RS" sz="2000" dirty="0" smtClean="0"/>
              <a:t>Youtube, WordWall, Linoit, </a:t>
            </a:r>
            <a:r>
              <a:rPr lang="sr-Latn-RS" sz="2000" dirty="0" smtClean="0"/>
              <a:t>Google Classroom, </a:t>
            </a:r>
            <a:r>
              <a:rPr lang="sr-Latn-RS" sz="2000" dirty="0" smtClean="0"/>
              <a:t>Google Images.</a:t>
            </a:r>
            <a:endParaRPr lang="sr-Cyrl-RS" sz="2000" dirty="0" smtClean="0"/>
          </a:p>
          <a:p>
            <a:pPr algn="l">
              <a:lnSpc>
                <a:spcPct val="150000"/>
              </a:lnSpc>
            </a:pPr>
            <a:r>
              <a:rPr lang="sr-Cyrl-RS" sz="2000" dirty="0" smtClean="0"/>
              <a:t>Линкови ка квизовима:</a:t>
            </a:r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hlinkClick r:id="rId4"/>
              </a:rPr>
              <a:t>https://wordwall.net/sr/resource/2332914</a:t>
            </a:r>
            <a:r>
              <a:rPr lang="sr-Cyrl-RS" sz="2000" dirty="0" smtClean="0"/>
              <a:t> </a:t>
            </a:r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hlinkClick r:id="rId5"/>
              </a:rPr>
              <a:t>https://wordwall.net/sr/resource/2332756</a:t>
            </a:r>
            <a:r>
              <a:rPr lang="sr-Cyrl-RS" sz="2000" dirty="0" smtClean="0"/>
              <a:t> </a:t>
            </a:r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hlinkClick r:id="rId6"/>
              </a:rPr>
              <a:t>https://wordwall.net/sr/resource/2332626</a:t>
            </a:r>
            <a:endParaRPr lang="sr-Cyrl-R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hlinkClick r:id="rId7"/>
              </a:rPr>
              <a:t>https://wordwall.net/sr/resource/2332556</a:t>
            </a:r>
            <a:endParaRPr lang="sr-Cyrl-RS" sz="2000" dirty="0" smtClean="0"/>
          </a:p>
          <a:p>
            <a:pPr algn="l">
              <a:lnSpc>
                <a:spcPct val="150000"/>
              </a:lnSpc>
            </a:pPr>
            <a:r>
              <a:rPr lang="sr-Cyrl-RS" sz="2000" dirty="0" smtClean="0"/>
              <a:t>Линк ка повратној информацији о часу:</a:t>
            </a:r>
          </a:p>
          <a:p>
            <a:pPr algn="l">
              <a:lnSpc>
                <a:spcPct val="150000"/>
              </a:lnSpc>
            </a:pPr>
            <a:r>
              <a:rPr lang="en-US" sz="2000" dirty="0" smtClean="0">
                <a:hlinkClick r:id="rId8"/>
              </a:rPr>
              <a:t>https://bit.ly/2X8tIX4</a:t>
            </a:r>
            <a:endParaRPr lang="sr-Cyrl-RS" sz="2000" dirty="0" smtClean="0"/>
          </a:p>
          <a:p>
            <a:pPr algn="l"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0353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305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Franklin Gothic Book</vt:lpstr>
      <vt:lpstr>Franklin Gothic Medium</vt:lpstr>
      <vt:lpstr>Office Theme</vt:lpstr>
      <vt:lpstr>„С децом око света“, Татјана Родић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„С децом око света“, Татјана Родић</dc:title>
  <dc:creator>Windows User</dc:creator>
  <cp:lastModifiedBy>Windows User</cp:lastModifiedBy>
  <cp:revision>6</cp:revision>
  <dcterms:created xsi:type="dcterms:W3CDTF">2020-05-17T13:08:30Z</dcterms:created>
  <dcterms:modified xsi:type="dcterms:W3CDTF">2020-05-17T14:45:32Z</dcterms:modified>
</cp:coreProperties>
</file>